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  <p:sldId id="263" r:id="rId3"/>
    <p:sldId id="264" r:id="rId4"/>
  </p:sldIdLst>
  <p:sldSz cx="9144000" cy="6858000" type="screen4x3"/>
  <p:notesSz cx="6742113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2938" autoAdjust="0"/>
  </p:normalViewPr>
  <p:slideViewPr>
    <p:cSldViewPr>
      <p:cViewPr>
        <p:scale>
          <a:sx n="300" d="100"/>
          <a:sy n="300" d="100"/>
        </p:scale>
        <p:origin x="-245" y="-2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2020-06-09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visa.g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404664"/>
            <a:ext cx="8064897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(English Guide)</a:t>
            </a:r>
          </a:p>
          <a:p>
            <a:endParaRPr lang="en-US" altLang="ko-KR" sz="1050" dirty="0"/>
          </a:p>
          <a:p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How to print out the ‘Visa Grant Notice’ document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1) Visit (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https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://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www.visa.go.kr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), </a:t>
            </a:r>
            <a:b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2) Click ‘Check Application Status’ -  ‘Check Application Status &amp; Print’ menu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212" b="25624"/>
          <a:stretch/>
        </p:blipFill>
        <p:spPr>
          <a:xfrm>
            <a:off x="539550" y="2132856"/>
            <a:ext cx="6768754" cy="4136175"/>
          </a:xfrm>
          <a:prstGeom prst="rect">
            <a:avLst/>
          </a:prstGeom>
        </p:spPr>
      </p:pic>
      <p:sp>
        <p:nvSpPr>
          <p:cNvPr id="10" name="직사각형 9"/>
          <p:cNvSpPr/>
          <p:nvPr/>
        </p:nvSpPr>
        <p:spPr>
          <a:xfrm>
            <a:off x="539549" y="3680548"/>
            <a:ext cx="1534253" cy="180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03760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550" y="317823"/>
            <a:ext cx="8064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3) Fill out Passport no., Name, Date of Birth and Click the ‘Search’ button</a:t>
            </a:r>
          </a:p>
          <a:p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4) </a:t>
            </a:r>
            <a:r>
              <a:rPr lang="en-US" altLang="ko-KR" sz="1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I</a:t>
            </a: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f a visa application is approved, the ‘Certificate’ button will be activated</a:t>
            </a:r>
          </a:p>
        </p:txBody>
      </p:sp>
      <p:grpSp>
        <p:nvGrpSpPr>
          <p:cNvPr id="9" name="그룹 8"/>
          <p:cNvGrpSpPr/>
          <p:nvPr/>
        </p:nvGrpSpPr>
        <p:grpSpPr>
          <a:xfrm>
            <a:off x="676669" y="1002213"/>
            <a:ext cx="7956414" cy="5533000"/>
            <a:chOff x="676669" y="1002213"/>
            <a:chExt cx="7956414" cy="553300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600" r="1346"/>
            <a:stretch/>
          </p:blipFill>
          <p:spPr>
            <a:xfrm>
              <a:off x="676669" y="1002213"/>
              <a:ext cx="7956414" cy="5533000"/>
            </a:xfrm>
            <a:prstGeom prst="rect">
              <a:avLst/>
            </a:prstGeom>
          </p:spPr>
        </p:pic>
        <p:sp>
          <p:nvSpPr>
            <p:cNvPr id="12" name="직사각형 11"/>
            <p:cNvSpPr/>
            <p:nvPr/>
          </p:nvSpPr>
          <p:spPr>
            <a:xfrm>
              <a:off x="7452320" y="6093296"/>
              <a:ext cx="842360" cy="33855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67" t="52343" r="1129" b="24193"/>
            <a:stretch/>
          </p:blipFill>
          <p:spPr>
            <a:xfrm>
              <a:off x="2874251" y="2852936"/>
              <a:ext cx="5730197" cy="1306887"/>
            </a:xfrm>
            <a:prstGeom prst="rect">
              <a:avLst/>
            </a:prstGeom>
          </p:spPr>
        </p:pic>
        <p:sp>
          <p:nvSpPr>
            <p:cNvPr id="4" name="직사각형 3"/>
            <p:cNvSpPr/>
            <p:nvPr/>
          </p:nvSpPr>
          <p:spPr>
            <a:xfrm>
              <a:off x="2987824" y="3356992"/>
              <a:ext cx="5112568" cy="72008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3" name="아래쪽 화살표 설명선 12"/>
          <p:cNvSpPr/>
          <p:nvPr/>
        </p:nvSpPr>
        <p:spPr>
          <a:xfrm>
            <a:off x="7020272" y="5642219"/>
            <a:ext cx="2016223" cy="432048"/>
          </a:xfrm>
          <a:prstGeom prst="downArrowCallou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Click to Print it out</a:t>
            </a:r>
            <a:endParaRPr lang="ko-KR" altLang="en-US" sz="12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589426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23528" y="254602"/>
            <a:ext cx="80648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5) Print out the ‘Visa Grant Notice’ (sample below)</a:t>
            </a:r>
            <a:endParaRPr lang="en-US" altLang="ko-KR" sz="1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All foreigners are required to present this document to immigration officers</a:t>
            </a:r>
            <a:b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</a:b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during immigration clearance.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The document is valid either printed in color or black and white.</a:t>
            </a: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331820"/>
            <a:ext cx="3352988" cy="4748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7989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1154</TotalTime>
  <Words>130</Words>
  <Application>Microsoft Office PowerPoint</Application>
  <PresentationFormat>화면 슬라이드 쇼(4:3)</PresentationFormat>
  <Paragraphs>13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HY견명조</vt:lpstr>
      <vt:lpstr>HY헤드라인M</vt:lpstr>
      <vt:lpstr>맑은 고딕</vt:lpstr>
      <vt:lpstr>Arial</vt:lpstr>
      <vt:lpstr>Georgia</vt:lpstr>
      <vt:lpstr>Wingdings</vt:lpstr>
      <vt:lpstr>고구려 벽화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admin</cp:lastModifiedBy>
  <cp:revision>73</cp:revision>
  <cp:lastPrinted>2020-01-21T00:18:46Z</cp:lastPrinted>
  <dcterms:created xsi:type="dcterms:W3CDTF">2006-10-05T04:04:58Z</dcterms:created>
  <dcterms:modified xsi:type="dcterms:W3CDTF">2020-06-09T06:22:51Z</dcterms:modified>
</cp:coreProperties>
</file>